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sldIdLst>
    <p:sldId id="259" r:id="rId3"/>
    <p:sldId id="258" r:id="rId4"/>
    <p:sldId id="260" r:id="rId5"/>
    <p:sldId id="261" r:id="rId6"/>
    <p:sldId id="262" r:id="rId7"/>
    <p:sldId id="263" r:id="rId8"/>
    <p:sldId id="264" r:id="rId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D8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A91D01D-CBA8-4FCA-896D-48A935EBE0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97701" y="5735637"/>
            <a:ext cx="3196597" cy="715155"/>
          </a:xfrm>
          <a:prstGeom prst="rect">
            <a:avLst/>
          </a:prstGeom>
        </p:spPr>
      </p:pic>
    </p:spTree>
    <p:extLst>
      <p:ext uri="{BB962C8B-B14F-4D97-AF65-F5344CB8AC3E}">
        <p14:creationId xmlns:p14="http://schemas.microsoft.com/office/powerpoint/2010/main" val="2351404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554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D3D3D3-8119-468E-A768-5CDB4C8131B4}"/>
              </a:ext>
            </a:extLst>
          </p:cNvPr>
          <p:cNvSpPr>
            <a:spLocks noGrp="1"/>
          </p:cNvSpPr>
          <p:nvPr>
            <p:ph type="ctrTitle" hasCustomPrompt="1"/>
          </p:nvPr>
        </p:nvSpPr>
        <p:spPr>
          <a:xfrm>
            <a:off x="301869" y="193431"/>
            <a:ext cx="1377462" cy="347506"/>
          </a:xfrm>
          <a:prstGeom prst="rect">
            <a:avLst/>
          </a:prstGeom>
          <a:solidFill>
            <a:srgbClr val="0070C0"/>
          </a:solidFill>
        </p:spPr>
        <p:txBody>
          <a:bodyPr anchor="ctr" anchorCtr="1"/>
          <a:lstStyle>
            <a:lvl1pPr algn="ctr">
              <a:defRPr sz="2000" b="1" i="0" baseline="0">
                <a:solidFill>
                  <a:schemeClr val="bg1"/>
                </a:solidFill>
                <a:latin typeface="Roboto" panose="02000000000000000000" pitchFamily="2" charset="0"/>
              </a:defRPr>
            </a:lvl1pPr>
          </a:lstStyle>
          <a:p>
            <a:r>
              <a:rPr lang="pt-BR" dirty="0"/>
              <a:t>COVID-19</a:t>
            </a:r>
          </a:p>
        </p:txBody>
      </p:sp>
      <p:pic>
        <p:nvPicPr>
          <p:cNvPr id="5" name="Imagem 4">
            <a:extLst>
              <a:ext uri="{FF2B5EF4-FFF2-40B4-BE49-F238E27FC236}">
                <a16:creationId xmlns:a16="http://schemas.microsoft.com/office/drawing/2014/main" id="{1843A533-9CE1-474A-9F73-6603EF1066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4115" y="67534"/>
            <a:ext cx="2116016" cy="473403"/>
          </a:xfrm>
          <a:prstGeom prst="rect">
            <a:avLst/>
          </a:prstGeom>
        </p:spPr>
      </p:pic>
    </p:spTree>
    <p:extLst>
      <p:ext uri="{BB962C8B-B14F-4D97-AF65-F5344CB8AC3E}">
        <p14:creationId xmlns:p14="http://schemas.microsoft.com/office/powerpoint/2010/main" val="3707232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40F9133A-C82B-41AF-960D-0B577441E3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0376978"/>
      </p:ext>
    </p:extLst>
  </p:cSld>
  <p:clrMap bg1="lt1" tx1="dk1" bg2="lt2" tx2="dk2" accent1="accent1" accent2="accent2" accent3="accent3" accent4="accent4" accent5="accent5" accent6="accent6" hlink="hlink" folHlink="folHlink"/>
  <p:sldLayoutIdLst>
    <p:sldLayoutId id="2147483654"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1051580-50BE-48B0-BEE8-FFF6C9530BA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a:extLst>
              <a:ext uri="{FF2B5EF4-FFF2-40B4-BE49-F238E27FC236}">
                <a16:creationId xmlns:a16="http://schemas.microsoft.com/office/drawing/2014/main" id="{952137EB-E9D9-4BAC-BA9C-3B9B8CAC5CD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74115" y="67534"/>
            <a:ext cx="2116016" cy="473403"/>
          </a:xfrm>
          <a:prstGeom prst="rect">
            <a:avLst/>
          </a:prstGeom>
        </p:spPr>
      </p:pic>
      <p:sp>
        <p:nvSpPr>
          <p:cNvPr id="9" name="Título 1">
            <a:extLst>
              <a:ext uri="{FF2B5EF4-FFF2-40B4-BE49-F238E27FC236}">
                <a16:creationId xmlns:a16="http://schemas.microsoft.com/office/drawing/2014/main" id="{2F29B702-2C11-443A-B0CD-686137971175}"/>
              </a:ext>
            </a:extLst>
          </p:cNvPr>
          <p:cNvSpPr txBox="1">
            <a:spLocks/>
          </p:cNvSpPr>
          <p:nvPr userDrawn="1"/>
        </p:nvSpPr>
        <p:spPr>
          <a:xfrm>
            <a:off x="237392" y="181144"/>
            <a:ext cx="1377462" cy="347506"/>
          </a:xfrm>
          <a:prstGeom prst="rect">
            <a:avLst/>
          </a:prstGeom>
          <a:solidFill>
            <a:srgbClr val="0070C0"/>
          </a:solidFill>
        </p:spPr>
        <p:txBody>
          <a:bodyPr anchor="ctr" anchorCtr="1"/>
          <a:lstStyle>
            <a:lvl1pPr algn="ctr" defTabSz="914400" rtl="0" eaLnBrk="1" latinLnBrk="0" hangingPunct="1">
              <a:lnSpc>
                <a:spcPct val="90000"/>
              </a:lnSpc>
              <a:spcBef>
                <a:spcPct val="0"/>
              </a:spcBef>
              <a:buNone/>
              <a:defRPr sz="2000" b="1" i="0" kern="1200" baseline="0">
                <a:solidFill>
                  <a:schemeClr val="bg1"/>
                </a:solidFill>
                <a:latin typeface="Roboto" panose="02000000000000000000" pitchFamily="2" charset="0"/>
                <a:ea typeface="+mj-ea"/>
                <a:cs typeface="+mj-cs"/>
              </a:defRPr>
            </a:lvl1pPr>
          </a:lstStyle>
          <a:p>
            <a:r>
              <a:rPr lang="pt-BR" dirty="0"/>
              <a:t>COVID-19</a:t>
            </a:r>
          </a:p>
        </p:txBody>
      </p:sp>
    </p:spTree>
    <p:extLst>
      <p:ext uri="{BB962C8B-B14F-4D97-AF65-F5344CB8AC3E}">
        <p14:creationId xmlns:p14="http://schemas.microsoft.com/office/powerpoint/2010/main" val="322555360"/>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A33F73-1919-449E-87BB-2D3DCA31ECAF}"/>
              </a:ext>
            </a:extLst>
          </p:cNvPr>
          <p:cNvSpPr txBox="1">
            <a:spLocks/>
          </p:cNvSpPr>
          <p:nvPr/>
        </p:nvSpPr>
        <p:spPr>
          <a:xfrm>
            <a:off x="3925031" y="1886298"/>
            <a:ext cx="4095751" cy="1039325"/>
          </a:xfrm>
          <a:prstGeom prst="rect">
            <a:avLst/>
          </a:prstGeom>
          <a:solidFill>
            <a:srgbClr val="0070C0"/>
          </a:solidFill>
        </p:spPr>
        <p:txBody>
          <a:bodyPr anchor="b"/>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a:t>COVID-19</a:t>
            </a:r>
            <a:endParaRPr lang="pt-BR" dirty="0"/>
          </a:p>
        </p:txBody>
      </p:sp>
      <p:sp>
        <p:nvSpPr>
          <p:cNvPr id="3" name="Subtítulo 2">
            <a:extLst>
              <a:ext uri="{FF2B5EF4-FFF2-40B4-BE49-F238E27FC236}">
                <a16:creationId xmlns:a16="http://schemas.microsoft.com/office/drawing/2014/main" id="{BB13C7DB-4D93-465B-A94B-197F6332178C}"/>
              </a:ext>
            </a:extLst>
          </p:cNvPr>
          <p:cNvSpPr txBox="1">
            <a:spLocks/>
          </p:cNvSpPr>
          <p:nvPr/>
        </p:nvSpPr>
        <p:spPr>
          <a:xfrm>
            <a:off x="301869" y="3801428"/>
            <a:ext cx="11588262" cy="1764103"/>
          </a:xfrm>
          <a:prstGeom prst="rect">
            <a:avLst/>
          </a:prstGeom>
        </p:spPr>
        <p:txBody>
          <a:bodyPr anchor="ctr" anchorCtr="1"/>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More than ever, it's time to </a:t>
            </a:r>
            <a:r>
              <a:rPr lang="en-US" b="1" dirty="0"/>
              <a:t>WORK ON OUR HABITS!</a:t>
            </a:r>
          </a:p>
          <a:p>
            <a:r>
              <a:rPr lang="en-US" dirty="0"/>
              <a:t>Here is how to apply </a:t>
            </a:r>
            <a:r>
              <a:rPr lang="en-US" dirty="0" err="1"/>
              <a:t>SafeStart</a:t>
            </a:r>
            <a:r>
              <a:rPr lang="en-US" dirty="0"/>
              <a:t> concepts in your new routines.</a:t>
            </a:r>
            <a:endParaRPr lang="pt-BR" dirty="0"/>
          </a:p>
        </p:txBody>
      </p:sp>
      <p:sp>
        <p:nvSpPr>
          <p:cNvPr id="4" name="Retângulo 3">
            <a:extLst>
              <a:ext uri="{FF2B5EF4-FFF2-40B4-BE49-F238E27FC236}">
                <a16:creationId xmlns:a16="http://schemas.microsoft.com/office/drawing/2014/main" id="{EEA6EDFE-9648-4215-A7E5-7F6D84A2B114}"/>
              </a:ext>
            </a:extLst>
          </p:cNvPr>
          <p:cNvSpPr/>
          <p:nvPr/>
        </p:nvSpPr>
        <p:spPr>
          <a:xfrm>
            <a:off x="2077376" y="3165224"/>
            <a:ext cx="7776838" cy="58445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
            <a:extLst>
              <a:ext uri="{FF2B5EF4-FFF2-40B4-BE49-F238E27FC236}">
                <a16:creationId xmlns:a16="http://schemas.microsoft.com/office/drawing/2014/main" id="{6DE90189-7354-464A-AE02-FCADE79176B8}"/>
              </a:ext>
            </a:extLst>
          </p:cNvPr>
          <p:cNvSpPr txBox="1">
            <a:spLocks/>
          </p:cNvSpPr>
          <p:nvPr/>
        </p:nvSpPr>
        <p:spPr>
          <a:xfrm>
            <a:off x="619853" y="3248382"/>
            <a:ext cx="10706099" cy="46988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3600" dirty="0"/>
              <a:t>PREPARE, </a:t>
            </a:r>
            <a:r>
              <a:rPr lang="pt-BR" sz="3600" baseline="0" dirty="0"/>
              <a:t>PRACTICE</a:t>
            </a:r>
            <a:r>
              <a:rPr lang="pt-BR" sz="3600" dirty="0"/>
              <a:t> &amp; PREVENT</a:t>
            </a:r>
          </a:p>
        </p:txBody>
      </p:sp>
    </p:spTree>
    <p:extLst>
      <p:ext uri="{BB962C8B-B14F-4D97-AF65-F5344CB8AC3E}">
        <p14:creationId xmlns:p14="http://schemas.microsoft.com/office/powerpoint/2010/main" val="3072637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B10018C-3AB0-4684-AE04-6C105A132D33}"/>
              </a:ext>
            </a:extLst>
          </p:cNvPr>
          <p:cNvSpPr txBox="1">
            <a:spLocks/>
          </p:cNvSpPr>
          <p:nvPr/>
        </p:nvSpPr>
        <p:spPr>
          <a:xfrm>
            <a:off x="742949" y="4353877"/>
            <a:ext cx="2133601" cy="2152429"/>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Don't rush to conclusions. Situation calls for caution, not panic.</a:t>
            </a:r>
            <a:endParaRPr lang="pt-BR" dirty="0"/>
          </a:p>
        </p:txBody>
      </p:sp>
      <p:sp>
        <p:nvSpPr>
          <p:cNvPr id="4" name="Título 1">
            <a:extLst>
              <a:ext uri="{FF2B5EF4-FFF2-40B4-BE49-F238E27FC236}">
                <a16:creationId xmlns:a16="http://schemas.microsoft.com/office/drawing/2014/main" id="{C6485776-84C8-4619-8091-F72D50F516B3}"/>
              </a:ext>
            </a:extLst>
          </p:cNvPr>
          <p:cNvSpPr txBox="1">
            <a:spLocks/>
          </p:cNvSpPr>
          <p:nvPr/>
        </p:nvSpPr>
        <p:spPr>
          <a:xfrm>
            <a:off x="720969" y="3784606"/>
            <a:ext cx="2155581" cy="469888"/>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pPr algn="l"/>
            <a:r>
              <a:rPr lang="pt-BR" sz="2800" dirty="0" err="1">
                <a:solidFill>
                  <a:schemeClr val="tx1"/>
                </a:solidFill>
              </a:rPr>
              <a:t>Rushing</a:t>
            </a:r>
            <a:endParaRPr lang="pt-BR" sz="2800" dirty="0">
              <a:solidFill>
                <a:schemeClr val="tx1"/>
              </a:solidFill>
            </a:endParaRPr>
          </a:p>
        </p:txBody>
      </p:sp>
      <p:pic>
        <p:nvPicPr>
          <p:cNvPr id="5" name="Imagem 4">
            <a:extLst>
              <a:ext uri="{FF2B5EF4-FFF2-40B4-BE49-F238E27FC236}">
                <a16:creationId xmlns:a16="http://schemas.microsoft.com/office/drawing/2014/main" id="{05C33A01-8E95-42CE-9904-95585AC253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869" y="3718542"/>
            <a:ext cx="403662" cy="469888"/>
          </a:xfrm>
          <a:prstGeom prst="rect">
            <a:avLst/>
          </a:prstGeom>
        </p:spPr>
      </p:pic>
      <p:sp>
        <p:nvSpPr>
          <p:cNvPr id="6" name="Subtítulo 2">
            <a:extLst>
              <a:ext uri="{FF2B5EF4-FFF2-40B4-BE49-F238E27FC236}">
                <a16:creationId xmlns:a16="http://schemas.microsoft.com/office/drawing/2014/main" id="{16B0D7FF-F36D-4F1D-A3D5-8FBF3F9B7E46}"/>
              </a:ext>
            </a:extLst>
          </p:cNvPr>
          <p:cNvSpPr txBox="1">
            <a:spLocks/>
          </p:cNvSpPr>
          <p:nvPr/>
        </p:nvSpPr>
        <p:spPr>
          <a:xfrm>
            <a:off x="3589640" y="4353878"/>
            <a:ext cx="1966368" cy="2152430"/>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Don't despair. Scientists &amp; Doctors are working around the clock to find a cure.</a:t>
            </a:r>
            <a:endParaRPr lang="pt-BR" dirty="0"/>
          </a:p>
        </p:txBody>
      </p:sp>
      <p:sp>
        <p:nvSpPr>
          <p:cNvPr id="7" name="Título 1">
            <a:extLst>
              <a:ext uri="{FF2B5EF4-FFF2-40B4-BE49-F238E27FC236}">
                <a16:creationId xmlns:a16="http://schemas.microsoft.com/office/drawing/2014/main" id="{4D5689E5-46D4-40E6-9631-11298FE026A9}"/>
              </a:ext>
            </a:extLst>
          </p:cNvPr>
          <p:cNvSpPr txBox="1">
            <a:spLocks/>
          </p:cNvSpPr>
          <p:nvPr/>
        </p:nvSpPr>
        <p:spPr>
          <a:xfrm>
            <a:off x="3567659" y="3784606"/>
            <a:ext cx="2155581" cy="469888"/>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pPr algn="l"/>
            <a:r>
              <a:rPr lang="pt-BR" sz="2800" dirty="0" err="1">
                <a:solidFill>
                  <a:schemeClr val="tx1"/>
                </a:solidFill>
              </a:rPr>
              <a:t>Frustration</a:t>
            </a:r>
            <a:endParaRPr lang="pt-BR" sz="2800" dirty="0">
              <a:solidFill>
                <a:schemeClr val="tx1"/>
              </a:solidFill>
            </a:endParaRPr>
          </a:p>
        </p:txBody>
      </p:sp>
      <p:pic>
        <p:nvPicPr>
          <p:cNvPr id="8" name="Imagem 7">
            <a:extLst>
              <a:ext uri="{FF2B5EF4-FFF2-40B4-BE49-F238E27FC236}">
                <a16:creationId xmlns:a16="http://schemas.microsoft.com/office/drawing/2014/main" id="{372D6ACC-CA62-4335-804E-D2C86B6CFA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8559" y="3718542"/>
            <a:ext cx="403662" cy="469888"/>
          </a:xfrm>
          <a:prstGeom prst="rect">
            <a:avLst/>
          </a:prstGeom>
        </p:spPr>
      </p:pic>
      <p:sp>
        <p:nvSpPr>
          <p:cNvPr id="9" name="Subtítulo 2">
            <a:extLst>
              <a:ext uri="{FF2B5EF4-FFF2-40B4-BE49-F238E27FC236}">
                <a16:creationId xmlns:a16="http://schemas.microsoft.com/office/drawing/2014/main" id="{7E7FD2E3-8E62-48B8-8A61-EC54326BAD36}"/>
              </a:ext>
            </a:extLst>
          </p:cNvPr>
          <p:cNvSpPr txBox="1">
            <a:spLocks/>
          </p:cNvSpPr>
          <p:nvPr/>
        </p:nvSpPr>
        <p:spPr>
          <a:xfrm>
            <a:off x="6549907" y="4353878"/>
            <a:ext cx="2029005" cy="2152428"/>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Battle mental fatigue. Stay positive and spend time with your loved ones.</a:t>
            </a:r>
            <a:endParaRPr lang="pt-BR" dirty="0"/>
          </a:p>
        </p:txBody>
      </p:sp>
      <p:sp>
        <p:nvSpPr>
          <p:cNvPr id="10" name="Título 1">
            <a:extLst>
              <a:ext uri="{FF2B5EF4-FFF2-40B4-BE49-F238E27FC236}">
                <a16:creationId xmlns:a16="http://schemas.microsoft.com/office/drawing/2014/main" id="{C1B541D0-9665-4B2F-AD52-AC3A2331FC8A}"/>
              </a:ext>
            </a:extLst>
          </p:cNvPr>
          <p:cNvSpPr txBox="1">
            <a:spLocks/>
          </p:cNvSpPr>
          <p:nvPr/>
        </p:nvSpPr>
        <p:spPr>
          <a:xfrm>
            <a:off x="6527927" y="3784606"/>
            <a:ext cx="2155581" cy="469888"/>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pPr algn="l"/>
            <a:r>
              <a:rPr lang="pt-BR" sz="2800" dirty="0">
                <a:solidFill>
                  <a:schemeClr val="tx1"/>
                </a:solidFill>
              </a:rPr>
              <a:t>Fatigue</a:t>
            </a:r>
          </a:p>
        </p:txBody>
      </p:sp>
      <p:pic>
        <p:nvPicPr>
          <p:cNvPr id="11" name="Imagem 10">
            <a:extLst>
              <a:ext uri="{FF2B5EF4-FFF2-40B4-BE49-F238E27FC236}">
                <a16:creationId xmlns:a16="http://schemas.microsoft.com/office/drawing/2014/main" id="{1FE89905-F56E-4711-ACCD-F53249B212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8827" y="3718542"/>
            <a:ext cx="403662" cy="469888"/>
          </a:xfrm>
          <a:prstGeom prst="rect">
            <a:avLst/>
          </a:prstGeom>
        </p:spPr>
      </p:pic>
      <p:sp>
        <p:nvSpPr>
          <p:cNvPr id="12" name="Subtítulo 2">
            <a:extLst>
              <a:ext uri="{FF2B5EF4-FFF2-40B4-BE49-F238E27FC236}">
                <a16:creationId xmlns:a16="http://schemas.microsoft.com/office/drawing/2014/main" id="{553FD8D9-4383-4081-9B58-EF189A3D72AC}"/>
              </a:ext>
            </a:extLst>
          </p:cNvPr>
          <p:cNvSpPr txBox="1">
            <a:spLocks/>
          </p:cNvSpPr>
          <p:nvPr/>
        </p:nvSpPr>
        <p:spPr>
          <a:xfrm>
            <a:off x="9207385" y="4366584"/>
            <a:ext cx="2099524" cy="213972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Complacency puts people at risk. Stay informed and cooperate with authorities.</a:t>
            </a:r>
            <a:endParaRPr lang="pt-BR" dirty="0"/>
          </a:p>
        </p:txBody>
      </p:sp>
      <p:sp>
        <p:nvSpPr>
          <p:cNvPr id="13" name="Título 1">
            <a:extLst>
              <a:ext uri="{FF2B5EF4-FFF2-40B4-BE49-F238E27FC236}">
                <a16:creationId xmlns:a16="http://schemas.microsoft.com/office/drawing/2014/main" id="{2296E517-949A-4695-AD15-EBD3A1D1D8B8}"/>
              </a:ext>
            </a:extLst>
          </p:cNvPr>
          <p:cNvSpPr txBox="1">
            <a:spLocks/>
          </p:cNvSpPr>
          <p:nvPr/>
        </p:nvSpPr>
        <p:spPr>
          <a:xfrm>
            <a:off x="9185403" y="3797312"/>
            <a:ext cx="2897105" cy="469888"/>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pPr algn="l"/>
            <a:r>
              <a:rPr lang="pt-BR" sz="2800" dirty="0" err="1">
                <a:solidFill>
                  <a:schemeClr val="tx1"/>
                </a:solidFill>
              </a:rPr>
              <a:t>Complacency</a:t>
            </a:r>
            <a:endParaRPr lang="pt-BR" sz="2800" dirty="0">
              <a:solidFill>
                <a:schemeClr val="tx1"/>
              </a:solidFill>
            </a:endParaRPr>
          </a:p>
        </p:txBody>
      </p:sp>
      <p:pic>
        <p:nvPicPr>
          <p:cNvPr id="14" name="Imagem 13">
            <a:extLst>
              <a:ext uri="{FF2B5EF4-FFF2-40B4-BE49-F238E27FC236}">
                <a16:creationId xmlns:a16="http://schemas.microsoft.com/office/drawing/2014/main" id="{24AD8429-4D2B-4B44-9B70-C289C5BA7D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6304" y="3731248"/>
            <a:ext cx="403662" cy="469888"/>
          </a:xfrm>
          <a:prstGeom prst="rect">
            <a:avLst/>
          </a:prstGeom>
        </p:spPr>
      </p:pic>
      <p:sp>
        <p:nvSpPr>
          <p:cNvPr id="15" name="Retângulo 14">
            <a:extLst>
              <a:ext uri="{FF2B5EF4-FFF2-40B4-BE49-F238E27FC236}">
                <a16:creationId xmlns:a16="http://schemas.microsoft.com/office/drawing/2014/main" id="{8C2267F7-7B30-436B-B588-5C417A7693EE}"/>
              </a:ext>
            </a:extLst>
          </p:cNvPr>
          <p:cNvSpPr/>
          <p:nvPr/>
        </p:nvSpPr>
        <p:spPr>
          <a:xfrm>
            <a:off x="4523091" y="2098424"/>
            <a:ext cx="3145813" cy="58445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
            <a:extLst>
              <a:ext uri="{FF2B5EF4-FFF2-40B4-BE49-F238E27FC236}">
                <a16:creationId xmlns:a16="http://schemas.microsoft.com/office/drawing/2014/main" id="{B24DC15E-0177-4A54-AB71-6230D1EB0874}"/>
              </a:ext>
            </a:extLst>
          </p:cNvPr>
          <p:cNvSpPr txBox="1">
            <a:spLocks/>
          </p:cNvSpPr>
          <p:nvPr/>
        </p:nvSpPr>
        <p:spPr>
          <a:xfrm>
            <a:off x="742949" y="2212987"/>
            <a:ext cx="10706099" cy="46988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3600" dirty="0"/>
              <a:t>PREPARE</a:t>
            </a:r>
          </a:p>
        </p:txBody>
      </p:sp>
    </p:spTree>
    <p:extLst>
      <p:ext uri="{BB962C8B-B14F-4D97-AF65-F5344CB8AC3E}">
        <p14:creationId xmlns:p14="http://schemas.microsoft.com/office/powerpoint/2010/main" val="2982006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B10018C-3AB0-4684-AE04-6C105A132D33}"/>
              </a:ext>
            </a:extLst>
          </p:cNvPr>
          <p:cNvSpPr txBox="1">
            <a:spLocks/>
          </p:cNvSpPr>
          <p:nvPr/>
        </p:nvSpPr>
        <p:spPr>
          <a:xfrm>
            <a:off x="5314950" y="3105150"/>
            <a:ext cx="6210299" cy="333375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1600" b="1" dirty="0"/>
              <a:t>Look at Others </a:t>
            </a:r>
            <a:r>
              <a:rPr lang="en-US" sz="1600" dirty="0"/>
              <a:t>around you and in your family, are they washing their hands frequently too? Encourage a situation where you help each other by saying when you've just washed your hands (or are going to wash your hands or even when you've forgotten to wash your hands!). This will remind them if they haven't done it recently and help everyone keep it front of mind until the habit sticks.</a:t>
            </a:r>
            <a:endParaRPr lang="pt-BR" sz="1600" dirty="0"/>
          </a:p>
        </p:txBody>
      </p:sp>
      <p:sp>
        <p:nvSpPr>
          <p:cNvPr id="4" name="Título 1">
            <a:extLst>
              <a:ext uri="{FF2B5EF4-FFF2-40B4-BE49-F238E27FC236}">
                <a16:creationId xmlns:a16="http://schemas.microsoft.com/office/drawing/2014/main" id="{C6485776-84C8-4619-8091-F72D50F516B3}"/>
              </a:ext>
            </a:extLst>
          </p:cNvPr>
          <p:cNvSpPr txBox="1">
            <a:spLocks/>
          </p:cNvSpPr>
          <p:nvPr/>
        </p:nvSpPr>
        <p:spPr>
          <a:xfrm>
            <a:off x="1666874" y="4734564"/>
            <a:ext cx="2563769" cy="1364443"/>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2800" dirty="0">
                <a:solidFill>
                  <a:schemeClr val="tx1"/>
                </a:solidFill>
              </a:rPr>
              <a:t>WASH HANDS</a:t>
            </a:r>
          </a:p>
          <a:p>
            <a:r>
              <a:rPr lang="pt-BR" sz="2800" dirty="0">
                <a:solidFill>
                  <a:schemeClr val="tx1"/>
                </a:solidFill>
              </a:rPr>
              <a:t>FREQUENTLY</a:t>
            </a:r>
          </a:p>
        </p:txBody>
      </p:sp>
      <p:pic>
        <p:nvPicPr>
          <p:cNvPr id="5" name="Imagem 4">
            <a:extLst>
              <a:ext uri="{FF2B5EF4-FFF2-40B4-BE49-F238E27FC236}">
                <a16:creationId xmlns:a16="http://schemas.microsoft.com/office/drawing/2014/main" id="{05C33A01-8E95-42CE-9904-95585AC253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5794" y="3705238"/>
            <a:ext cx="403662" cy="469888"/>
          </a:xfrm>
          <a:prstGeom prst="rect">
            <a:avLst/>
          </a:prstGeom>
        </p:spPr>
      </p:pic>
      <p:sp>
        <p:nvSpPr>
          <p:cNvPr id="15" name="Retângulo 14">
            <a:extLst>
              <a:ext uri="{FF2B5EF4-FFF2-40B4-BE49-F238E27FC236}">
                <a16:creationId xmlns:a16="http://schemas.microsoft.com/office/drawing/2014/main" id="{8C2267F7-7B30-436B-B588-5C417A7693EE}"/>
              </a:ext>
            </a:extLst>
          </p:cNvPr>
          <p:cNvSpPr/>
          <p:nvPr/>
        </p:nvSpPr>
        <p:spPr>
          <a:xfrm>
            <a:off x="3551068" y="2098424"/>
            <a:ext cx="5069150" cy="58445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
            <a:extLst>
              <a:ext uri="{FF2B5EF4-FFF2-40B4-BE49-F238E27FC236}">
                <a16:creationId xmlns:a16="http://schemas.microsoft.com/office/drawing/2014/main" id="{B24DC15E-0177-4A54-AB71-6230D1EB0874}"/>
              </a:ext>
            </a:extLst>
          </p:cNvPr>
          <p:cNvSpPr txBox="1">
            <a:spLocks/>
          </p:cNvSpPr>
          <p:nvPr/>
        </p:nvSpPr>
        <p:spPr>
          <a:xfrm>
            <a:off x="742949" y="2212987"/>
            <a:ext cx="10706099" cy="46988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3600" dirty="0"/>
              <a:t>PRACTICE &amp; PREVENT</a:t>
            </a:r>
          </a:p>
        </p:txBody>
      </p:sp>
      <p:pic>
        <p:nvPicPr>
          <p:cNvPr id="17" name="Imagem 16">
            <a:extLst>
              <a:ext uri="{FF2B5EF4-FFF2-40B4-BE49-F238E27FC236}">
                <a16:creationId xmlns:a16="http://schemas.microsoft.com/office/drawing/2014/main" id="{F5CE9A1F-C58E-49C9-AF0A-76A421E8BE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1929" y="3565589"/>
            <a:ext cx="2353658" cy="1219074"/>
          </a:xfrm>
          <a:prstGeom prst="rect">
            <a:avLst/>
          </a:prstGeom>
        </p:spPr>
      </p:pic>
    </p:spTree>
    <p:extLst>
      <p:ext uri="{BB962C8B-B14F-4D97-AF65-F5344CB8AC3E}">
        <p14:creationId xmlns:p14="http://schemas.microsoft.com/office/powerpoint/2010/main" val="359104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B10018C-3AB0-4684-AE04-6C105A132D33}"/>
              </a:ext>
            </a:extLst>
          </p:cNvPr>
          <p:cNvSpPr txBox="1">
            <a:spLocks/>
          </p:cNvSpPr>
          <p:nvPr/>
        </p:nvSpPr>
        <p:spPr>
          <a:xfrm>
            <a:off x="5314950" y="3105150"/>
            <a:ext cx="6305550" cy="333375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1600" dirty="0"/>
              <a:t>When sneezing or coughing, make sure you cover your mouth and nose with your bent elbow or use a tissue. Dispose the used tissue immediately. Also, avoid touching your eyes, nose &amp; mouth. </a:t>
            </a:r>
            <a:r>
              <a:rPr lang="en-US" sz="1600" b="1" dirty="0" err="1"/>
              <a:t>Analyse</a:t>
            </a:r>
            <a:r>
              <a:rPr lang="en-US" sz="1600" b="1" dirty="0"/>
              <a:t> your Close Calls and Near Misses</a:t>
            </a:r>
            <a:r>
              <a:rPr lang="en-US" sz="1600" dirty="0"/>
              <a:t> when you forget to do it and </a:t>
            </a:r>
            <a:r>
              <a:rPr lang="en-US" sz="1600" b="1" dirty="0"/>
              <a:t>Look at Others</a:t>
            </a:r>
            <a:r>
              <a:rPr lang="en-US" sz="1600" dirty="0"/>
              <a:t> to help remind you to stay on track (you can encourage them if they aren't doing it!). It will take time, like any other new habit does, but with effort and practice you will get there!</a:t>
            </a:r>
            <a:endParaRPr lang="pt-BR" sz="1600" dirty="0"/>
          </a:p>
        </p:txBody>
      </p:sp>
      <p:sp>
        <p:nvSpPr>
          <p:cNvPr id="4" name="Título 1">
            <a:extLst>
              <a:ext uri="{FF2B5EF4-FFF2-40B4-BE49-F238E27FC236}">
                <a16:creationId xmlns:a16="http://schemas.microsoft.com/office/drawing/2014/main" id="{C6485776-84C8-4619-8091-F72D50F516B3}"/>
              </a:ext>
            </a:extLst>
          </p:cNvPr>
          <p:cNvSpPr txBox="1">
            <a:spLocks/>
          </p:cNvSpPr>
          <p:nvPr/>
        </p:nvSpPr>
        <p:spPr>
          <a:xfrm>
            <a:off x="1072193" y="4734564"/>
            <a:ext cx="3648076" cy="1364443"/>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2800" dirty="0">
                <a:solidFill>
                  <a:schemeClr val="tx1"/>
                </a:solidFill>
              </a:rPr>
              <a:t>PROTECT YOURSELF</a:t>
            </a:r>
          </a:p>
          <a:p>
            <a:r>
              <a:rPr lang="pt-BR" sz="2800" dirty="0">
                <a:solidFill>
                  <a:schemeClr val="tx1"/>
                </a:solidFill>
              </a:rPr>
              <a:t>AND OTHERS</a:t>
            </a:r>
          </a:p>
        </p:txBody>
      </p:sp>
      <p:pic>
        <p:nvPicPr>
          <p:cNvPr id="5" name="Imagem 4">
            <a:extLst>
              <a:ext uri="{FF2B5EF4-FFF2-40B4-BE49-F238E27FC236}">
                <a16:creationId xmlns:a16="http://schemas.microsoft.com/office/drawing/2014/main" id="{05C33A01-8E95-42CE-9904-95585AC253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5794" y="3705238"/>
            <a:ext cx="403662" cy="469888"/>
          </a:xfrm>
          <a:prstGeom prst="rect">
            <a:avLst/>
          </a:prstGeom>
        </p:spPr>
      </p:pic>
      <p:sp>
        <p:nvSpPr>
          <p:cNvPr id="15" name="Retângulo 14">
            <a:extLst>
              <a:ext uri="{FF2B5EF4-FFF2-40B4-BE49-F238E27FC236}">
                <a16:creationId xmlns:a16="http://schemas.microsoft.com/office/drawing/2014/main" id="{8C2267F7-7B30-436B-B588-5C417A7693EE}"/>
              </a:ext>
            </a:extLst>
          </p:cNvPr>
          <p:cNvSpPr/>
          <p:nvPr/>
        </p:nvSpPr>
        <p:spPr>
          <a:xfrm>
            <a:off x="3551068" y="2098424"/>
            <a:ext cx="5069150" cy="58445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
            <a:extLst>
              <a:ext uri="{FF2B5EF4-FFF2-40B4-BE49-F238E27FC236}">
                <a16:creationId xmlns:a16="http://schemas.microsoft.com/office/drawing/2014/main" id="{B24DC15E-0177-4A54-AB71-6230D1EB0874}"/>
              </a:ext>
            </a:extLst>
          </p:cNvPr>
          <p:cNvSpPr txBox="1">
            <a:spLocks/>
          </p:cNvSpPr>
          <p:nvPr/>
        </p:nvSpPr>
        <p:spPr>
          <a:xfrm>
            <a:off x="742949" y="2212987"/>
            <a:ext cx="10706099" cy="46988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3600" dirty="0"/>
              <a:t>PRACTICE &amp; PREVENT</a:t>
            </a:r>
          </a:p>
        </p:txBody>
      </p:sp>
      <p:pic>
        <p:nvPicPr>
          <p:cNvPr id="6" name="Imagem 5">
            <a:extLst>
              <a:ext uri="{FF2B5EF4-FFF2-40B4-BE49-F238E27FC236}">
                <a16:creationId xmlns:a16="http://schemas.microsoft.com/office/drawing/2014/main" id="{E9A87086-BA0D-4CE0-9AF4-6964931F7C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6131" y="3242313"/>
            <a:ext cx="1584494" cy="1584494"/>
          </a:xfrm>
          <a:prstGeom prst="rect">
            <a:avLst/>
          </a:prstGeom>
        </p:spPr>
      </p:pic>
    </p:spTree>
    <p:extLst>
      <p:ext uri="{BB962C8B-B14F-4D97-AF65-F5344CB8AC3E}">
        <p14:creationId xmlns:p14="http://schemas.microsoft.com/office/powerpoint/2010/main" val="2461917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B10018C-3AB0-4684-AE04-6C105A132D33}"/>
              </a:ext>
            </a:extLst>
          </p:cNvPr>
          <p:cNvSpPr txBox="1">
            <a:spLocks/>
          </p:cNvSpPr>
          <p:nvPr/>
        </p:nvSpPr>
        <p:spPr>
          <a:xfrm>
            <a:off x="5314950" y="3105150"/>
            <a:ext cx="6305550" cy="333375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1600" dirty="0"/>
              <a:t>If it is impossible to stay home, keep your </a:t>
            </a:r>
            <a:r>
              <a:rPr lang="en-US" sz="1600" b="1" dirty="0"/>
              <a:t>Eyes and Mind on Task </a:t>
            </a:r>
            <a:r>
              <a:rPr lang="en-US" sz="1600" dirty="0"/>
              <a:t>when in social situations. </a:t>
            </a:r>
            <a:r>
              <a:rPr lang="en-US" sz="1600" b="1" dirty="0"/>
              <a:t>Look at Others</a:t>
            </a:r>
            <a:r>
              <a:rPr lang="en-US" sz="1600" dirty="0"/>
              <a:t> and keep yourself, and them, out of the Line of Fire: Stay at least 2 meters away from people (other from those you live with). If you can, #</a:t>
            </a:r>
            <a:r>
              <a:rPr lang="en-US" sz="1600" dirty="0" err="1"/>
              <a:t>stayhome</a:t>
            </a:r>
            <a:r>
              <a:rPr lang="en-US" sz="1600" dirty="0"/>
              <a:t>. Only go out for essential purposes. Definitely avoid unnecessary travel and crowded places.</a:t>
            </a:r>
            <a:endParaRPr lang="pt-BR" sz="1600" dirty="0"/>
          </a:p>
        </p:txBody>
      </p:sp>
      <p:sp>
        <p:nvSpPr>
          <p:cNvPr id="4" name="Título 1">
            <a:extLst>
              <a:ext uri="{FF2B5EF4-FFF2-40B4-BE49-F238E27FC236}">
                <a16:creationId xmlns:a16="http://schemas.microsoft.com/office/drawing/2014/main" id="{C6485776-84C8-4619-8091-F72D50F516B3}"/>
              </a:ext>
            </a:extLst>
          </p:cNvPr>
          <p:cNvSpPr txBox="1">
            <a:spLocks/>
          </p:cNvSpPr>
          <p:nvPr/>
        </p:nvSpPr>
        <p:spPr>
          <a:xfrm>
            <a:off x="1072193" y="4734564"/>
            <a:ext cx="3648076" cy="1364443"/>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2800" dirty="0">
                <a:solidFill>
                  <a:schemeClr val="tx1"/>
                </a:solidFill>
              </a:rPr>
              <a:t>MAINTAIN SOCIAL</a:t>
            </a:r>
          </a:p>
          <a:p>
            <a:r>
              <a:rPr lang="pt-BR" sz="2800" dirty="0">
                <a:solidFill>
                  <a:schemeClr val="tx1"/>
                </a:solidFill>
              </a:rPr>
              <a:t>DISTANCING</a:t>
            </a:r>
          </a:p>
        </p:txBody>
      </p:sp>
      <p:pic>
        <p:nvPicPr>
          <p:cNvPr id="5" name="Imagem 4">
            <a:extLst>
              <a:ext uri="{FF2B5EF4-FFF2-40B4-BE49-F238E27FC236}">
                <a16:creationId xmlns:a16="http://schemas.microsoft.com/office/drawing/2014/main" id="{05C33A01-8E95-42CE-9904-95585AC253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5794" y="3705238"/>
            <a:ext cx="403662" cy="469888"/>
          </a:xfrm>
          <a:prstGeom prst="rect">
            <a:avLst/>
          </a:prstGeom>
        </p:spPr>
      </p:pic>
      <p:sp>
        <p:nvSpPr>
          <p:cNvPr id="15" name="Retângulo 14">
            <a:extLst>
              <a:ext uri="{FF2B5EF4-FFF2-40B4-BE49-F238E27FC236}">
                <a16:creationId xmlns:a16="http://schemas.microsoft.com/office/drawing/2014/main" id="{8C2267F7-7B30-436B-B588-5C417A7693EE}"/>
              </a:ext>
            </a:extLst>
          </p:cNvPr>
          <p:cNvSpPr/>
          <p:nvPr/>
        </p:nvSpPr>
        <p:spPr>
          <a:xfrm>
            <a:off x="3551068" y="2098424"/>
            <a:ext cx="5069150" cy="58445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
            <a:extLst>
              <a:ext uri="{FF2B5EF4-FFF2-40B4-BE49-F238E27FC236}">
                <a16:creationId xmlns:a16="http://schemas.microsoft.com/office/drawing/2014/main" id="{B24DC15E-0177-4A54-AB71-6230D1EB0874}"/>
              </a:ext>
            </a:extLst>
          </p:cNvPr>
          <p:cNvSpPr txBox="1">
            <a:spLocks/>
          </p:cNvSpPr>
          <p:nvPr/>
        </p:nvSpPr>
        <p:spPr>
          <a:xfrm>
            <a:off x="742949" y="2212987"/>
            <a:ext cx="10706099" cy="46988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3600" dirty="0"/>
              <a:t>PRACTICE &amp; PREVENT</a:t>
            </a:r>
          </a:p>
        </p:txBody>
      </p:sp>
      <p:pic>
        <p:nvPicPr>
          <p:cNvPr id="7" name="Imagem 6">
            <a:extLst>
              <a:ext uri="{FF2B5EF4-FFF2-40B4-BE49-F238E27FC236}">
                <a16:creationId xmlns:a16="http://schemas.microsoft.com/office/drawing/2014/main" id="{BE2F2B2E-5653-48AC-9C72-4EA2FC2EE0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9456" y="3242313"/>
            <a:ext cx="2367357" cy="1692859"/>
          </a:xfrm>
          <a:prstGeom prst="rect">
            <a:avLst/>
          </a:prstGeom>
        </p:spPr>
      </p:pic>
    </p:spTree>
    <p:extLst>
      <p:ext uri="{BB962C8B-B14F-4D97-AF65-F5344CB8AC3E}">
        <p14:creationId xmlns:p14="http://schemas.microsoft.com/office/powerpoint/2010/main" val="362150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B10018C-3AB0-4684-AE04-6C105A132D33}"/>
              </a:ext>
            </a:extLst>
          </p:cNvPr>
          <p:cNvSpPr txBox="1">
            <a:spLocks/>
          </p:cNvSpPr>
          <p:nvPr/>
        </p:nvSpPr>
        <p:spPr>
          <a:xfrm>
            <a:off x="5314950" y="3105150"/>
            <a:ext cx="6305550" cy="333375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1600" dirty="0"/>
              <a:t>Work on the habit of checking the official advice from Governments and WHO more regularly instead of only relying on news/media sources and social media.</a:t>
            </a:r>
            <a:endParaRPr lang="pt-BR" sz="1600" dirty="0"/>
          </a:p>
        </p:txBody>
      </p:sp>
      <p:sp>
        <p:nvSpPr>
          <p:cNvPr id="4" name="Título 1">
            <a:extLst>
              <a:ext uri="{FF2B5EF4-FFF2-40B4-BE49-F238E27FC236}">
                <a16:creationId xmlns:a16="http://schemas.microsoft.com/office/drawing/2014/main" id="{C6485776-84C8-4619-8091-F72D50F516B3}"/>
              </a:ext>
            </a:extLst>
          </p:cNvPr>
          <p:cNvSpPr txBox="1">
            <a:spLocks/>
          </p:cNvSpPr>
          <p:nvPr/>
        </p:nvSpPr>
        <p:spPr>
          <a:xfrm>
            <a:off x="1072193" y="4734564"/>
            <a:ext cx="3648076" cy="1364443"/>
          </a:xfrm>
          <a:prstGeom prst="rect">
            <a:avLst/>
          </a:prstGeom>
          <a:noFill/>
        </p:spPr>
        <p:txBody>
          <a:bodyPr wrap="square" tIns="90000" bIns="90000" anchor="ctr" anchorCtr="0"/>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2800" dirty="0">
                <a:solidFill>
                  <a:schemeClr val="tx1"/>
                </a:solidFill>
              </a:rPr>
              <a:t>AVOID</a:t>
            </a:r>
          </a:p>
          <a:p>
            <a:r>
              <a:rPr lang="pt-BR" sz="2800" dirty="0">
                <a:solidFill>
                  <a:schemeClr val="tx1"/>
                </a:solidFill>
              </a:rPr>
              <a:t>MISINFORMATION</a:t>
            </a:r>
          </a:p>
        </p:txBody>
      </p:sp>
      <p:pic>
        <p:nvPicPr>
          <p:cNvPr id="5" name="Imagem 4">
            <a:extLst>
              <a:ext uri="{FF2B5EF4-FFF2-40B4-BE49-F238E27FC236}">
                <a16:creationId xmlns:a16="http://schemas.microsoft.com/office/drawing/2014/main" id="{05C33A01-8E95-42CE-9904-95585AC253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5794" y="3705238"/>
            <a:ext cx="403662" cy="469888"/>
          </a:xfrm>
          <a:prstGeom prst="rect">
            <a:avLst/>
          </a:prstGeom>
        </p:spPr>
      </p:pic>
      <p:sp>
        <p:nvSpPr>
          <p:cNvPr id="15" name="Retângulo 14">
            <a:extLst>
              <a:ext uri="{FF2B5EF4-FFF2-40B4-BE49-F238E27FC236}">
                <a16:creationId xmlns:a16="http://schemas.microsoft.com/office/drawing/2014/main" id="{8C2267F7-7B30-436B-B588-5C417A7693EE}"/>
              </a:ext>
            </a:extLst>
          </p:cNvPr>
          <p:cNvSpPr/>
          <p:nvPr/>
        </p:nvSpPr>
        <p:spPr>
          <a:xfrm>
            <a:off x="3551068" y="2098424"/>
            <a:ext cx="5069150" cy="58445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ítulo 1">
            <a:extLst>
              <a:ext uri="{FF2B5EF4-FFF2-40B4-BE49-F238E27FC236}">
                <a16:creationId xmlns:a16="http://schemas.microsoft.com/office/drawing/2014/main" id="{B24DC15E-0177-4A54-AB71-6230D1EB0874}"/>
              </a:ext>
            </a:extLst>
          </p:cNvPr>
          <p:cNvSpPr txBox="1">
            <a:spLocks/>
          </p:cNvSpPr>
          <p:nvPr/>
        </p:nvSpPr>
        <p:spPr>
          <a:xfrm>
            <a:off x="742949" y="2212987"/>
            <a:ext cx="10706099" cy="46988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sz="3600" dirty="0"/>
              <a:t>PRACTICE &amp; PREVENT</a:t>
            </a:r>
          </a:p>
        </p:txBody>
      </p:sp>
      <p:pic>
        <p:nvPicPr>
          <p:cNvPr id="6" name="Imagem 5">
            <a:extLst>
              <a:ext uri="{FF2B5EF4-FFF2-40B4-BE49-F238E27FC236}">
                <a16:creationId xmlns:a16="http://schemas.microsoft.com/office/drawing/2014/main" id="{4AB8664D-F7FA-4C4A-9C70-FDED3B6C8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5840" y="3242313"/>
            <a:ext cx="1580781" cy="1580781"/>
          </a:xfrm>
          <a:prstGeom prst="rect">
            <a:avLst/>
          </a:prstGeom>
        </p:spPr>
      </p:pic>
    </p:spTree>
    <p:extLst>
      <p:ext uri="{BB962C8B-B14F-4D97-AF65-F5344CB8AC3E}">
        <p14:creationId xmlns:p14="http://schemas.microsoft.com/office/powerpoint/2010/main" val="4072392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8768A7B-B143-4EDA-9A8E-92BC9C4472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5842" y="5954029"/>
            <a:ext cx="2292216" cy="512823"/>
          </a:xfrm>
          <a:prstGeom prst="rect">
            <a:avLst/>
          </a:prstGeom>
        </p:spPr>
      </p:pic>
      <p:sp>
        <p:nvSpPr>
          <p:cNvPr id="3" name="Título 1">
            <a:extLst>
              <a:ext uri="{FF2B5EF4-FFF2-40B4-BE49-F238E27FC236}">
                <a16:creationId xmlns:a16="http://schemas.microsoft.com/office/drawing/2014/main" id="{1BC7F26B-ED28-425B-A701-FD69F77A3E0E}"/>
              </a:ext>
            </a:extLst>
          </p:cNvPr>
          <p:cNvSpPr txBox="1">
            <a:spLocks/>
          </p:cNvSpPr>
          <p:nvPr/>
        </p:nvSpPr>
        <p:spPr>
          <a:xfrm>
            <a:off x="3925031" y="1886298"/>
            <a:ext cx="4095751" cy="1039325"/>
          </a:xfrm>
          <a:prstGeom prst="rect">
            <a:avLst/>
          </a:prstGeom>
          <a:solidFill>
            <a:srgbClr val="0070C0"/>
          </a:solidFill>
          <a:ln>
            <a:noFill/>
          </a:ln>
        </p:spPr>
        <p:txBody>
          <a:bodyPr anchor="b"/>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r>
              <a:rPr lang="pt-BR"/>
              <a:t>COVID-19</a:t>
            </a:r>
            <a:endParaRPr lang="pt-BR" dirty="0"/>
          </a:p>
        </p:txBody>
      </p:sp>
      <p:sp>
        <p:nvSpPr>
          <p:cNvPr id="4" name="Retângulo 3">
            <a:extLst>
              <a:ext uri="{FF2B5EF4-FFF2-40B4-BE49-F238E27FC236}">
                <a16:creationId xmlns:a16="http://schemas.microsoft.com/office/drawing/2014/main" id="{3FA660C0-D0F0-4A12-AE82-15EFA6938794}"/>
              </a:ext>
            </a:extLst>
          </p:cNvPr>
          <p:cNvSpPr/>
          <p:nvPr/>
        </p:nvSpPr>
        <p:spPr>
          <a:xfrm>
            <a:off x="205947" y="3561764"/>
            <a:ext cx="6367847" cy="437821"/>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A8556DDB-DB85-44BC-AC8B-AA3662598278}"/>
              </a:ext>
            </a:extLst>
          </p:cNvPr>
          <p:cNvSpPr/>
          <p:nvPr/>
        </p:nvSpPr>
        <p:spPr>
          <a:xfrm>
            <a:off x="189789" y="4118573"/>
            <a:ext cx="6375768" cy="436943"/>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0CAD8EDC-B84B-428F-A66B-E5BB400D32DD}"/>
              </a:ext>
            </a:extLst>
          </p:cNvPr>
          <p:cNvSpPr/>
          <p:nvPr/>
        </p:nvSpPr>
        <p:spPr>
          <a:xfrm>
            <a:off x="305444" y="5849148"/>
            <a:ext cx="3973028" cy="3666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ubtítulo 2">
            <a:extLst>
              <a:ext uri="{FF2B5EF4-FFF2-40B4-BE49-F238E27FC236}">
                <a16:creationId xmlns:a16="http://schemas.microsoft.com/office/drawing/2014/main" id="{4D225C59-46BD-4774-9D99-11DDA423C637}"/>
              </a:ext>
            </a:extLst>
          </p:cNvPr>
          <p:cNvSpPr txBox="1">
            <a:spLocks/>
          </p:cNvSpPr>
          <p:nvPr/>
        </p:nvSpPr>
        <p:spPr>
          <a:xfrm>
            <a:off x="337349" y="5912834"/>
            <a:ext cx="3941122" cy="24765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dirty="0">
                <a:solidFill>
                  <a:schemeClr val="bg1"/>
                </a:solidFill>
              </a:rPr>
              <a:t>http://uk.safestart.com | contact@ssi.safestart.com</a:t>
            </a:r>
            <a:endParaRPr lang="pt-BR" sz="1200" dirty="0">
              <a:solidFill>
                <a:schemeClr val="bg1"/>
              </a:solidFill>
            </a:endParaRPr>
          </a:p>
        </p:txBody>
      </p:sp>
      <p:sp>
        <p:nvSpPr>
          <p:cNvPr id="11" name="Subtítulo 2">
            <a:extLst>
              <a:ext uri="{FF2B5EF4-FFF2-40B4-BE49-F238E27FC236}">
                <a16:creationId xmlns:a16="http://schemas.microsoft.com/office/drawing/2014/main" id="{2D1257AF-D362-4CE3-96E9-96B2681B7031}"/>
              </a:ext>
            </a:extLst>
          </p:cNvPr>
          <p:cNvSpPr txBox="1">
            <a:spLocks/>
          </p:cNvSpPr>
          <p:nvPr/>
        </p:nvSpPr>
        <p:spPr>
          <a:xfrm>
            <a:off x="216664" y="6279472"/>
            <a:ext cx="6305550" cy="24765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800" dirty="0">
                <a:solidFill>
                  <a:schemeClr val="tx1">
                    <a:lumMod val="75000"/>
                    <a:lumOff val="25000"/>
                  </a:schemeClr>
                </a:solidFill>
              </a:rPr>
              <a:t>Copyright © 2020 by </a:t>
            </a:r>
            <a:r>
              <a:rPr lang="en-US" sz="800" dirty="0" err="1">
                <a:solidFill>
                  <a:schemeClr val="tx1">
                    <a:lumMod val="75000"/>
                    <a:lumOff val="25000"/>
                  </a:schemeClr>
                </a:solidFill>
              </a:rPr>
              <a:t>SafeStart</a:t>
            </a:r>
            <a:r>
              <a:rPr lang="en-US" sz="800" dirty="0">
                <a:solidFill>
                  <a:schemeClr val="tx1">
                    <a:lumMod val="75000"/>
                    <a:lumOff val="25000"/>
                  </a:schemeClr>
                </a:solidFill>
              </a:rPr>
              <a:t>. All rights reserved. </a:t>
            </a:r>
            <a:r>
              <a:rPr lang="en-US" sz="800" dirty="0" err="1">
                <a:solidFill>
                  <a:schemeClr val="tx1">
                    <a:lumMod val="75000"/>
                    <a:lumOff val="25000"/>
                  </a:schemeClr>
                </a:solidFill>
              </a:rPr>
              <a:t>SafeStart</a:t>
            </a:r>
            <a:r>
              <a:rPr lang="en-US" sz="800" dirty="0">
                <a:solidFill>
                  <a:schemeClr val="tx1">
                    <a:lumMod val="75000"/>
                    <a:lumOff val="25000"/>
                  </a:schemeClr>
                </a:solidFill>
              </a:rPr>
              <a:t> is a registered trademark of </a:t>
            </a:r>
            <a:r>
              <a:rPr lang="en-US" sz="800" dirty="0" err="1">
                <a:solidFill>
                  <a:schemeClr val="tx1">
                    <a:lumMod val="75000"/>
                    <a:lumOff val="25000"/>
                  </a:schemeClr>
                </a:solidFill>
              </a:rPr>
              <a:t>Electrolab</a:t>
            </a:r>
            <a:r>
              <a:rPr lang="en-US" sz="800" dirty="0">
                <a:solidFill>
                  <a:schemeClr val="tx1">
                    <a:lumMod val="75000"/>
                    <a:lumOff val="25000"/>
                  </a:schemeClr>
                </a:solidFill>
              </a:rPr>
              <a:t> Limited.</a:t>
            </a:r>
            <a:endParaRPr lang="pt-BR" sz="800" dirty="0">
              <a:solidFill>
                <a:schemeClr val="tx1">
                  <a:lumMod val="75000"/>
                  <a:lumOff val="25000"/>
                </a:schemeClr>
              </a:solidFill>
            </a:endParaRPr>
          </a:p>
        </p:txBody>
      </p:sp>
      <p:sp>
        <p:nvSpPr>
          <p:cNvPr id="12" name="Retângulo 11">
            <a:extLst>
              <a:ext uri="{FF2B5EF4-FFF2-40B4-BE49-F238E27FC236}">
                <a16:creationId xmlns:a16="http://schemas.microsoft.com/office/drawing/2014/main" id="{26C7AD03-FC09-404F-9EF4-E6BFE64BEEA5}"/>
              </a:ext>
            </a:extLst>
          </p:cNvPr>
          <p:cNvSpPr/>
          <p:nvPr/>
        </p:nvSpPr>
        <p:spPr>
          <a:xfrm>
            <a:off x="260450" y="4670463"/>
            <a:ext cx="6222728" cy="436943"/>
          </a:xfrm>
          <a:prstGeom prst="rect">
            <a:avLst/>
          </a:prstGeom>
          <a:solidFill>
            <a:srgbClr val="D8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a:extLst>
              <a:ext uri="{FF2B5EF4-FFF2-40B4-BE49-F238E27FC236}">
                <a16:creationId xmlns:a16="http://schemas.microsoft.com/office/drawing/2014/main" id="{A6F52F4A-60DD-4090-AD10-15EBB92F72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5024" y="2925623"/>
            <a:ext cx="4146428" cy="2987211"/>
          </a:xfrm>
          <a:prstGeom prst="rect">
            <a:avLst/>
          </a:prstGeom>
        </p:spPr>
      </p:pic>
      <p:sp>
        <p:nvSpPr>
          <p:cNvPr id="15" name="Título 1">
            <a:extLst>
              <a:ext uri="{FF2B5EF4-FFF2-40B4-BE49-F238E27FC236}">
                <a16:creationId xmlns:a16="http://schemas.microsoft.com/office/drawing/2014/main" id="{E716BB24-6B9E-43F4-AD05-0B5A3EA8DCC6}"/>
              </a:ext>
            </a:extLst>
          </p:cNvPr>
          <p:cNvSpPr txBox="1">
            <a:spLocks/>
          </p:cNvSpPr>
          <p:nvPr/>
        </p:nvSpPr>
        <p:spPr>
          <a:xfrm>
            <a:off x="-83938" y="3520352"/>
            <a:ext cx="6928621" cy="1512868"/>
          </a:xfrm>
          <a:prstGeom prst="rect">
            <a:avLst/>
          </a:prstGeom>
          <a:noFill/>
        </p:spPr>
        <p:txBody>
          <a:bodyPr wrap="square" tIns="90000" bIns="90000" anchor="ctr" anchorCtr="1"/>
          <a:lstStyle>
            <a:lvl1pPr algn="ctr" defTabSz="914400" rtl="0" eaLnBrk="1" latinLnBrk="0" hangingPunct="1">
              <a:lnSpc>
                <a:spcPct val="90000"/>
              </a:lnSpc>
              <a:spcBef>
                <a:spcPct val="0"/>
              </a:spcBef>
              <a:buNone/>
              <a:defRPr sz="6000" b="1" i="0" kern="1200" baseline="0">
                <a:solidFill>
                  <a:schemeClr val="bg1"/>
                </a:solidFill>
                <a:latin typeface="Roboto" panose="02000000000000000000" pitchFamily="2" charset="0"/>
                <a:ea typeface="+mj-ea"/>
                <a:cs typeface="+mj-cs"/>
              </a:defRPr>
            </a:lvl1pPr>
          </a:lstStyle>
          <a:p>
            <a:pPr>
              <a:lnSpc>
                <a:spcPct val="150000"/>
              </a:lnSpc>
            </a:pPr>
            <a:r>
              <a:rPr lang="en-US" sz="2200" dirty="0"/>
              <a:t>STAY INFORMED AND FOLLOW THE LATEST ADVICE GIVEN BY THE GOVERNMENT. </a:t>
            </a:r>
            <a:br>
              <a:rPr lang="en-US" sz="2200" dirty="0"/>
            </a:br>
            <a:r>
              <a:rPr lang="en-US" sz="2200" dirty="0"/>
              <a:t>WE WILL GET THROUGH THIS TOGETHER.</a:t>
            </a:r>
            <a:endParaRPr lang="pt-BR" sz="2200" dirty="0"/>
          </a:p>
        </p:txBody>
      </p:sp>
    </p:spTree>
    <p:extLst>
      <p:ext uri="{BB962C8B-B14F-4D97-AF65-F5344CB8AC3E}">
        <p14:creationId xmlns:p14="http://schemas.microsoft.com/office/powerpoint/2010/main" val="71951613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tIns="90000" bIns="90000" anchor="ctr" anchorCtr="0"/>
      <a:lstStyle>
        <a:defPPr algn="l">
          <a:defRPr sz="2800" dirty="0" err="1" smtClean="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445</Words>
  <Application>Microsoft Office PowerPoint</Application>
  <PresentationFormat>Widescreen</PresentationFormat>
  <Paragraphs>33</Paragraphs>
  <Slides>7</Slides>
  <Notes>0</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7</vt:i4>
      </vt:variant>
    </vt:vector>
  </HeadingPairs>
  <TitlesOfParts>
    <vt:vector size="12" baseType="lpstr">
      <vt:lpstr>Arial</vt:lpstr>
      <vt:lpstr>Calibri</vt:lpstr>
      <vt:lpstr>Roboto</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Lilianne</dc:creator>
  <cp:lastModifiedBy>lucas</cp:lastModifiedBy>
  <cp:revision>19</cp:revision>
  <dcterms:created xsi:type="dcterms:W3CDTF">2020-03-27T15:27:54Z</dcterms:created>
  <dcterms:modified xsi:type="dcterms:W3CDTF">2020-04-09T14:57:44Z</dcterms:modified>
</cp:coreProperties>
</file>